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715" r:id="rId2"/>
    <p:sldId id="716" r:id="rId3"/>
    <p:sldId id="717" r:id="rId4"/>
    <p:sldId id="718" r:id="rId5"/>
    <p:sldId id="719" r:id="rId6"/>
    <p:sldId id="362" r:id="rId7"/>
  </p:sldIdLst>
  <p:sldSz cx="9144000" cy="5143500" type="screen16x9"/>
  <p:notesSz cx="6858000" cy="9144000"/>
  <p:defaultTextStyle>
    <a:defPPr>
      <a:defRPr lang="tr-T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081"/>
    <a:srgbClr val="8CB9E3"/>
    <a:srgbClr val="F3A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69432"/>
  </p:normalViewPr>
  <p:slideViewPr>
    <p:cSldViewPr snapToGrid="0">
      <p:cViewPr varScale="1">
        <p:scale>
          <a:sx n="174" d="100"/>
          <a:sy n="174" d="100"/>
        </p:scale>
        <p:origin x="8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7C6D-5FBF-2047-82DC-2BBECE2B1715}" type="datetimeFigureOut">
              <a:rPr lang="tr-TR" smtClean="0"/>
              <a:t>17.11.2021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EC5F-83E4-7A43-B99C-1AE4F6F1BD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00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5D9AC-0537-4F4D-AF3B-63183855F637}" type="slidenum">
              <a:rPr lang="tr-TR" altLang="x-none" smtClean="0"/>
              <a:pPr>
                <a:defRPr/>
              </a:pPr>
              <a:t>1</a:t>
            </a:fld>
            <a:endParaRPr lang="tr-TR" altLang="x-none"/>
          </a:p>
        </p:txBody>
      </p:sp>
    </p:spTree>
    <p:extLst>
      <p:ext uri="{BB962C8B-B14F-4D97-AF65-F5344CB8AC3E}">
        <p14:creationId xmlns:p14="http://schemas.microsoft.com/office/powerpoint/2010/main" val="316216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4DE34-5B53-994D-8994-1F2236AC0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FC0CE-D4FE-3747-A778-24F2AACC04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357269"/>
            <a:ext cx="35052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6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05B76-B673-674E-9B80-D741C4E14E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2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" y="2323182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13" dirty="0">
                <a:solidFill>
                  <a:schemeClr val="bg1"/>
                </a:solidFill>
                <a:latin typeface="Arial Regular" charset="0"/>
                <a:ea typeface="Arial Regular" charset="0"/>
              </a:rPr>
              <a:t>SAMPLE TITLE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0589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Arial Regular" charset="0"/>
                <a:ea typeface="Arial Regular" charset="0"/>
              </a:rPr>
              <a:t>SPEAKER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A1A96-653B-4648-8CD8-2BB2B2C3D27C}"/>
              </a:ext>
            </a:extLst>
          </p:cNvPr>
          <p:cNvSpPr txBox="1"/>
          <p:nvPr/>
        </p:nvSpPr>
        <p:spPr>
          <a:xfrm>
            <a:off x="1" y="311413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alpha val="60000"/>
                  </a:schemeClr>
                </a:solidFill>
                <a:latin typeface="Arial Regular" charset="0"/>
                <a:ea typeface="Arial Regular" charset="0"/>
              </a:rPr>
              <a:t>SAMPLE 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9FC34-45BE-B045-9A53-04129B787865}"/>
              </a:ext>
            </a:extLst>
          </p:cNvPr>
          <p:cNvSpPr txBox="1"/>
          <p:nvPr/>
        </p:nvSpPr>
        <p:spPr>
          <a:xfrm>
            <a:off x="0" y="439547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60000"/>
                  </a:schemeClr>
                </a:solidFill>
                <a:latin typeface="Arial Regular" charset="0"/>
                <a:ea typeface="Arial Regular" charset="0"/>
              </a:rPr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5584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BC5DF3A-858D-FD42-89B5-01EBF4A9870D}"/>
              </a:ext>
            </a:extLst>
          </p:cNvPr>
          <p:cNvSpPr/>
          <p:nvPr/>
        </p:nvSpPr>
        <p:spPr>
          <a:xfrm>
            <a:off x="178941" y="528394"/>
            <a:ext cx="8804653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SAMPLE TITLE</a:t>
            </a:r>
            <a:endParaRPr 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1">
            <a:extLst>
              <a:ext uri="{FF2B5EF4-FFF2-40B4-BE49-F238E27FC236}">
                <a16:creationId xmlns:a16="http://schemas.microsoft.com/office/drawing/2014/main" id="{F25C3BFB-60D5-2246-A93D-73207688F6AB}"/>
              </a:ext>
            </a:extLst>
          </p:cNvPr>
          <p:cNvSpPr/>
          <p:nvPr/>
        </p:nvSpPr>
        <p:spPr>
          <a:xfrm>
            <a:off x="1115511" y="3108800"/>
            <a:ext cx="3370765" cy="128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Sample Text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Sample Text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Sample Text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F4625020-CB95-8146-80C9-F3A8730A4FD7}"/>
              </a:ext>
            </a:extLst>
          </p:cNvPr>
          <p:cNvSpPr>
            <a:spLocks noChangeAspect="1"/>
          </p:cNvSpPr>
          <p:nvPr/>
        </p:nvSpPr>
        <p:spPr bwMode="auto">
          <a:xfrm rot="-1545633">
            <a:off x="5069495" y="1604368"/>
            <a:ext cx="3171953" cy="3165866"/>
          </a:xfrm>
          <a:custGeom>
            <a:avLst/>
            <a:gdLst>
              <a:gd name="T0" fmla="*/ 16797 w 19678"/>
              <a:gd name="T1" fmla="*/ 2885 h 19678"/>
              <a:gd name="T2" fmla="*/ 16800 w 19678"/>
              <a:gd name="T3" fmla="*/ 16799 h 19678"/>
              <a:gd name="T4" fmla="*/ 2885 w 19678"/>
              <a:gd name="T5" fmla="*/ 16797 h 19678"/>
              <a:gd name="T6" fmla="*/ 2883 w 19678"/>
              <a:gd name="T7" fmla="*/ 2883 h 19678"/>
              <a:gd name="T8" fmla="*/ 16797 w 19678"/>
              <a:gd name="T9" fmla="*/ 2885 h 1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8"/>
                  <a:pt x="20641" y="12958"/>
                  <a:pt x="16800" y="16799"/>
                </a:cubicBezTo>
                <a:cubicBezTo>
                  <a:pt x="12958" y="20641"/>
                  <a:pt x="6728" y="20640"/>
                  <a:pt x="2885" y="16797"/>
                </a:cubicBezTo>
                <a:cubicBezTo>
                  <a:pt x="-958" y="12954"/>
                  <a:pt x="-959" y="6724"/>
                  <a:pt x="2883" y="2883"/>
                </a:cubicBezTo>
                <a:cubicBezTo>
                  <a:pt x="6724" y="-959"/>
                  <a:pt x="12954" y="-958"/>
                  <a:pt x="16797" y="2885"/>
                </a:cubicBezTo>
              </a:path>
            </a:pathLst>
          </a:custGeom>
          <a:gradFill>
            <a:gsLst>
              <a:gs pos="0">
                <a:srgbClr val="00B0F0"/>
              </a:gs>
              <a:gs pos="67000">
                <a:srgbClr val="512178"/>
              </a:gs>
            </a:gsLst>
            <a:lin ang="780000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0" cap="flat">
                <a:solidFill>
                  <a:srgbClr val="439874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013" dirty="0">
              <a:latin typeface="Arial Regular" charset="0"/>
              <a:ea typeface="Arial Regular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EE00C57-714D-9E4C-BF2F-FD18830B4AFE}"/>
              </a:ext>
            </a:extLst>
          </p:cNvPr>
          <p:cNvSpPr txBox="1"/>
          <p:nvPr/>
        </p:nvSpPr>
        <p:spPr>
          <a:xfrm>
            <a:off x="5012482" y="2560655"/>
            <a:ext cx="3285978" cy="1253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10000"/>
              </a:lnSpc>
              <a:spcBef>
                <a:spcPts val="1500"/>
              </a:spcBef>
              <a:buSzPct val="100000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"/>
              </a:rPr>
              <a:t>Sample Title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"/>
              </a:rPr>
            </a:br>
            <a:r>
              <a:rPr lang="en-US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"/>
              </a:rPr>
              <a:t>1.1111111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Interstate"/>
            </a:endParaRPr>
          </a:p>
        </p:txBody>
      </p:sp>
      <p:sp>
        <p:nvSpPr>
          <p:cNvPr id="6" name="Dikdörtgen 1">
            <a:extLst>
              <a:ext uri="{FF2B5EF4-FFF2-40B4-BE49-F238E27FC236}">
                <a16:creationId xmlns:a16="http://schemas.microsoft.com/office/drawing/2014/main" id="{90F2749B-5438-C64E-A445-3FF16F1DAC67}"/>
              </a:ext>
            </a:extLst>
          </p:cNvPr>
          <p:cNvSpPr/>
          <p:nvPr/>
        </p:nvSpPr>
        <p:spPr>
          <a:xfrm>
            <a:off x="1115511" y="1572893"/>
            <a:ext cx="3370765" cy="128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Sample Text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Sample Text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Sample Text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6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4511E84-EF3A-A140-92F9-D5EAF5459EE8}"/>
              </a:ext>
            </a:extLst>
          </p:cNvPr>
          <p:cNvSpPr/>
          <p:nvPr/>
        </p:nvSpPr>
        <p:spPr>
          <a:xfrm>
            <a:off x="178941" y="528394"/>
            <a:ext cx="8804653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SAMPLE TITLE</a:t>
            </a:r>
            <a:endParaRPr 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C1DDE32-BA43-5B45-B237-1AF3C8486625}"/>
              </a:ext>
            </a:extLst>
          </p:cNvPr>
          <p:cNvSpPr/>
          <p:nvPr/>
        </p:nvSpPr>
        <p:spPr>
          <a:xfrm>
            <a:off x="178941" y="528394"/>
            <a:ext cx="8804653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SAMPLE TITLE</a:t>
            </a:r>
            <a:endParaRPr 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3D5CE9A-C3B3-7541-944C-50A94DC634B7}"/>
              </a:ext>
            </a:extLst>
          </p:cNvPr>
          <p:cNvSpPr/>
          <p:nvPr/>
        </p:nvSpPr>
        <p:spPr>
          <a:xfrm>
            <a:off x="178941" y="528394"/>
            <a:ext cx="8804653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SAMPLE TITLE</a:t>
            </a:r>
            <a:endParaRPr 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3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D6E0CC-9122-A64A-9796-80191BCDD34C}"/>
              </a:ext>
            </a:extLst>
          </p:cNvPr>
          <p:cNvSpPr txBox="1"/>
          <p:nvPr/>
        </p:nvSpPr>
        <p:spPr>
          <a:xfrm>
            <a:off x="1" y="2323182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13" dirty="0">
                <a:solidFill>
                  <a:schemeClr val="bg1"/>
                </a:solidFill>
                <a:latin typeface="Arial Regular" charset="0"/>
                <a:ea typeface="Arial Regular" charset="0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9199C-8F5C-B54C-977E-AC72732E8696}"/>
              </a:ext>
            </a:extLst>
          </p:cNvPr>
          <p:cNvSpPr txBox="1"/>
          <p:nvPr/>
        </p:nvSpPr>
        <p:spPr>
          <a:xfrm>
            <a:off x="0" y="40589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Arial Regular" charset="0"/>
                <a:ea typeface="Arial Regular" charset="0"/>
              </a:rPr>
              <a:t>SPEAKER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9A4B7-B732-D24B-B1BD-FA4A14E2DEDC}"/>
              </a:ext>
            </a:extLst>
          </p:cNvPr>
          <p:cNvSpPr txBox="1"/>
          <p:nvPr/>
        </p:nvSpPr>
        <p:spPr>
          <a:xfrm>
            <a:off x="0" y="439547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60000"/>
                  </a:schemeClr>
                </a:solidFill>
                <a:latin typeface="Arial Regular" charset="0"/>
                <a:ea typeface="Arial Regular" charset="0"/>
              </a:rPr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77754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</TotalTime>
  <Words>39</Words>
  <Application>Microsoft Macintosh PowerPoint</Application>
  <PresentationFormat>On-screen Show (16:9)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Arial Regular</vt:lpstr>
      <vt:lpstr>Calibri</vt:lpstr>
      <vt:lpstr>Interstate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Hacettepe University</dc:title>
  <dc:creator>Nüvit ŞENER</dc:creator>
  <cp:lastModifiedBy>Microsoft Office User</cp:lastModifiedBy>
  <cp:revision>185</cp:revision>
  <dcterms:created xsi:type="dcterms:W3CDTF">2018-06-02T17:32:24Z</dcterms:created>
  <dcterms:modified xsi:type="dcterms:W3CDTF">2021-11-17T14:37:11Z</dcterms:modified>
</cp:coreProperties>
</file>